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8540413" cy="26208038"/>
  <p:notesSz cx="6858000" cy="9144000"/>
  <p:defaultTextStyle>
    <a:defPPr>
      <a:defRPr lang="ja-JP"/>
    </a:defPPr>
    <a:lvl1pPr marL="0" algn="l" defTabSz="2147926" rtl="0" eaLnBrk="1" latinLnBrk="0" hangingPunct="1">
      <a:defRPr kumimoji="1" sz="4228" kern="1200">
        <a:solidFill>
          <a:schemeClr val="tx1"/>
        </a:solidFill>
        <a:latin typeface="+mn-lt"/>
        <a:ea typeface="+mn-ea"/>
        <a:cs typeface="+mn-cs"/>
      </a:defRPr>
    </a:lvl1pPr>
    <a:lvl2pPr marL="1073963" algn="l" defTabSz="2147926" rtl="0" eaLnBrk="1" latinLnBrk="0" hangingPunct="1">
      <a:defRPr kumimoji="1" sz="4228" kern="1200">
        <a:solidFill>
          <a:schemeClr val="tx1"/>
        </a:solidFill>
        <a:latin typeface="+mn-lt"/>
        <a:ea typeface="+mn-ea"/>
        <a:cs typeface="+mn-cs"/>
      </a:defRPr>
    </a:lvl2pPr>
    <a:lvl3pPr marL="2147926" algn="l" defTabSz="2147926" rtl="0" eaLnBrk="1" latinLnBrk="0" hangingPunct="1">
      <a:defRPr kumimoji="1" sz="4228" kern="1200">
        <a:solidFill>
          <a:schemeClr val="tx1"/>
        </a:solidFill>
        <a:latin typeface="+mn-lt"/>
        <a:ea typeface="+mn-ea"/>
        <a:cs typeface="+mn-cs"/>
      </a:defRPr>
    </a:lvl3pPr>
    <a:lvl4pPr marL="3221888" algn="l" defTabSz="2147926" rtl="0" eaLnBrk="1" latinLnBrk="0" hangingPunct="1">
      <a:defRPr kumimoji="1" sz="4228" kern="1200">
        <a:solidFill>
          <a:schemeClr val="tx1"/>
        </a:solidFill>
        <a:latin typeface="+mn-lt"/>
        <a:ea typeface="+mn-ea"/>
        <a:cs typeface="+mn-cs"/>
      </a:defRPr>
    </a:lvl4pPr>
    <a:lvl5pPr marL="4295851" algn="l" defTabSz="2147926" rtl="0" eaLnBrk="1" latinLnBrk="0" hangingPunct="1">
      <a:defRPr kumimoji="1" sz="4228" kern="1200">
        <a:solidFill>
          <a:schemeClr val="tx1"/>
        </a:solidFill>
        <a:latin typeface="+mn-lt"/>
        <a:ea typeface="+mn-ea"/>
        <a:cs typeface="+mn-cs"/>
      </a:defRPr>
    </a:lvl5pPr>
    <a:lvl6pPr marL="5369814" algn="l" defTabSz="2147926" rtl="0" eaLnBrk="1" latinLnBrk="0" hangingPunct="1">
      <a:defRPr kumimoji="1" sz="4228" kern="1200">
        <a:solidFill>
          <a:schemeClr val="tx1"/>
        </a:solidFill>
        <a:latin typeface="+mn-lt"/>
        <a:ea typeface="+mn-ea"/>
        <a:cs typeface="+mn-cs"/>
      </a:defRPr>
    </a:lvl6pPr>
    <a:lvl7pPr marL="6443777" algn="l" defTabSz="2147926" rtl="0" eaLnBrk="1" latinLnBrk="0" hangingPunct="1">
      <a:defRPr kumimoji="1" sz="4228" kern="1200">
        <a:solidFill>
          <a:schemeClr val="tx1"/>
        </a:solidFill>
        <a:latin typeface="+mn-lt"/>
        <a:ea typeface="+mn-ea"/>
        <a:cs typeface="+mn-cs"/>
      </a:defRPr>
    </a:lvl7pPr>
    <a:lvl8pPr marL="7517740" algn="l" defTabSz="2147926" rtl="0" eaLnBrk="1" latinLnBrk="0" hangingPunct="1">
      <a:defRPr kumimoji="1" sz="4228" kern="1200">
        <a:solidFill>
          <a:schemeClr val="tx1"/>
        </a:solidFill>
        <a:latin typeface="+mn-lt"/>
        <a:ea typeface="+mn-ea"/>
        <a:cs typeface="+mn-cs"/>
      </a:defRPr>
    </a:lvl8pPr>
    <a:lvl9pPr marL="8591702" algn="l" defTabSz="2147926" rtl="0" eaLnBrk="1" latinLnBrk="0" hangingPunct="1">
      <a:defRPr kumimoji="1" sz="4228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34" autoAdjust="0"/>
    <p:restoredTop sz="94660"/>
  </p:normalViewPr>
  <p:slideViewPr>
    <p:cSldViewPr snapToGrid="0">
      <p:cViewPr varScale="1">
        <p:scale>
          <a:sx n="20" d="100"/>
          <a:sy n="20" d="100"/>
        </p:scale>
        <p:origin x="212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0531" y="4289141"/>
            <a:ext cx="15759351" cy="9124280"/>
          </a:xfrm>
        </p:spPr>
        <p:txBody>
          <a:bodyPr anchor="b"/>
          <a:lstStyle>
            <a:lvl1pPr algn="ctr">
              <a:defRPr sz="12166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17552" y="13765288"/>
            <a:ext cx="13905310" cy="6327541"/>
          </a:xfrm>
        </p:spPr>
        <p:txBody>
          <a:bodyPr/>
          <a:lstStyle>
            <a:lvl1pPr marL="0" indent="0" algn="ctr">
              <a:buNone/>
              <a:defRPr sz="4866"/>
            </a:lvl1pPr>
            <a:lvl2pPr marL="927019" indent="0" algn="ctr">
              <a:buNone/>
              <a:defRPr sz="4055"/>
            </a:lvl2pPr>
            <a:lvl3pPr marL="1854037" indent="0" algn="ctr">
              <a:buNone/>
              <a:defRPr sz="3650"/>
            </a:lvl3pPr>
            <a:lvl4pPr marL="2781056" indent="0" algn="ctr">
              <a:buNone/>
              <a:defRPr sz="3244"/>
            </a:lvl4pPr>
            <a:lvl5pPr marL="3708075" indent="0" algn="ctr">
              <a:buNone/>
              <a:defRPr sz="3244"/>
            </a:lvl5pPr>
            <a:lvl6pPr marL="4635094" indent="0" algn="ctr">
              <a:buNone/>
              <a:defRPr sz="3244"/>
            </a:lvl6pPr>
            <a:lvl7pPr marL="5562112" indent="0" algn="ctr">
              <a:buNone/>
              <a:defRPr sz="3244"/>
            </a:lvl7pPr>
            <a:lvl8pPr marL="6489131" indent="0" algn="ctr">
              <a:buNone/>
              <a:defRPr sz="3244"/>
            </a:lvl8pPr>
            <a:lvl9pPr marL="7416150" indent="0" algn="ctr">
              <a:buNone/>
              <a:defRPr sz="3244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A25D6-C3F7-4C19-98DD-7B5383C418DE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EDF1-8929-40DC-A97B-5620CD7F20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7516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A25D6-C3F7-4C19-98DD-7B5383C418DE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EDF1-8929-40DC-A97B-5620CD7F20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3482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4998" y="6533817"/>
            <a:ext cx="15991106" cy="10901814"/>
          </a:xfrm>
        </p:spPr>
        <p:txBody>
          <a:bodyPr anchor="b"/>
          <a:lstStyle>
            <a:lvl1pPr>
              <a:defRPr sz="12166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4998" y="17538767"/>
            <a:ext cx="15991106" cy="5733006"/>
          </a:xfrm>
        </p:spPr>
        <p:txBody>
          <a:bodyPr/>
          <a:lstStyle>
            <a:lvl1pPr marL="0" indent="0">
              <a:buNone/>
              <a:defRPr sz="4866">
                <a:solidFill>
                  <a:schemeClr val="tx1"/>
                </a:solidFill>
              </a:defRPr>
            </a:lvl1pPr>
            <a:lvl2pPr marL="927019" indent="0">
              <a:buNone/>
              <a:defRPr sz="4055">
                <a:solidFill>
                  <a:schemeClr val="tx1">
                    <a:tint val="75000"/>
                  </a:schemeClr>
                </a:solidFill>
              </a:defRPr>
            </a:lvl2pPr>
            <a:lvl3pPr marL="1854037" indent="0">
              <a:buNone/>
              <a:defRPr sz="3650">
                <a:solidFill>
                  <a:schemeClr val="tx1">
                    <a:tint val="75000"/>
                  </a:schemeClr>
                </a:solidFill>
              </a:defRPr>
            </a:lvl3pPr>
            <a:lvl4pPr marL="2781056" indent="0">
              <a:buNone/>
              <a:defRPr sz="3244">
                <a:solidFill>
                  <a:schemeClr val="tx1">
                    <a:tint val="75000"/>
                  </a:schemeClr>
                </a:solidFill>
              </a:defRPr>
            </a:lvl4pPr>
            <a:lvl5pPr marL="3708075" indent="0">
              <a:buNone/>
              <a:defRPr sz="3244">
                <a:solidFill>
                  <a:schemeClr val="tx1">
                    <a:tint val="75000"/>
                  </a:schemeClr>
                </a:solidFill>
              </a:defRPr>
            </a:lvl5pPr>
            <a:lvl6pPr marL="4635094" indent="0">
              <a:buNone/>
              <a:defRPr sz="3244">
                <a:solidFill>
                  <a:schemeClr val="tx1">
                    <a:tint val="75000"/>
                  </a:schemeClr>
                </a:solidFill>
              </a:defRPr>
            </a:lvl6pPr>
            <a:lvl7pPr marL="5562112" indent="0">
              <a:buNone/>
              <a:defRPr sz="3244">
                <a:solidFill>
                  <a:schemeClr val="tx1">
                    <a:tint val="75000"/>
                  </a:schemeClr>
                </a:solidFill>
              </a:defRPr>
            </a:lvl7pPr>
            <a:lvl8pPr marL="6489131" indent="0">
              <a:buNone/>
              <a:defRPr sz="3244">
                <a:solidFill>
                  <a:schemeClr val="tx1">
                    <a:tint val="75000"/>
                  </a:schemeClr>
                </a:solidFill>
              </a:defRPr>
            </a:lvl8pPr>
            <a:lvl9pPr marL="7416150" indent="0">
              <a:buNone/>
              <a:defRPr sz="32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A25D6-C3F7-4C19-98DD-7B5383C418DE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EDF1-8929-40DC-A97B-5620CD7F20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9384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74653" y="6976677"/>
            <a:ext cx="7879676" cy="1662875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86084" y="6976677"/>
            <a:ext cx="7879676" cy="16628759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A25D6-C3F7-4C19-98DD-7B5383C418DE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EDF1-8929-40DC-A97B-5620CD7F20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4867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7068" y="1395341"/>
            <a:ext cx="15991106" cy="5065676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7070" y="6424611"/>
            <a:ext cx="7843463" cy="3148603"/>
          </a:xfrm>
        </p:spPr>
        <p:txBody>
          <a:bodyPr anchor="b"/>
          <a:lstStyle>
            <a:lvl1pPr marL="0" indent="0">
              <a:buNone/>
              <a:defRPr sz="4866" b="1"/>
            </a:lvl1pPr>
            <a:lvl2pPr marL="927019" indent="0">
              <a:buNone/>
              <a:defRPr sz="4055" b="1"/>
            </a:lvl2pPr>
            <a:lvl3pPr marL="1854037" indent="0">
              <a:buNone/>
              <a:defRPr sz="3650" b="1"/>
            </a:lvl3pPr>
            <a:lvl4pPr marL="2781056" indent="0">
              <a:buNone/>
              <a:defRPr sz="3244" b="1"/>
            </a:lvl4pPr>
            <a:lvl5pPr marL="3708075" indent="0">
              <a:buNone/>
              <a:defRPr sz="3244" b="1"/>
            </a:lvl5pPr>
            <a:lvl6pPr marL="4635094" indent="0">
              <a:buNone/>
              <a:defRPr sz="3244" b="1"/>
            </a:lvl6pPr>
            <a:lvl7pPr marL="5562112" indent="0">
              <a:buNone/>
              <a:defRPr sz="3244" b="1"/>
            </a:lvl7pPr>
            <a:lvl8pPr marL="6489131" indent="0">
              <a:buNone/>
              <a:defRPr sz="3244" b="1"/>
            </a:lvl8pPr>
            <a:lvl9pPr marL="7416150" indent="0">
              <a:buNone/>
              <a:defRPr sz="3244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77070" y="9573214"/>
            <a:ext cx="7843463" cy="1408075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386085" y="6424611"/>
            <a:ext cx="7882090" cy="3148603"/>
          </a:xfrm>
        </p:spPr>
        <p:txBody>
          <a:bodyPr anchor="b"/>
          <a:lstStyle>
            <a:lvl1pPr marL="0" indent="0">
              <a:buNone/>
              <a:defRPr sz="4866" b="1"/>
            </a:lvl1pPr>
            <a:lvl2pPr marL="927019" indent="0">
              <a:buNone/>
              <a:defRPr sz="4055" b="1"/>
            </a:lvl2pPr>
            <a:lvl3pPr marL="1854037" indent="0">
              <a:buNone/>
              <a:defRPr sz="3650" b="1"/>
            </a:lvl3pPr>
            <a:lvl4pPr marL="2781056" indent="0">
              <a:buNone/>
              <a:defRPr sz="3244" b="1"/>
            </a:lvl4pPr>
            <a:lvl5pPr marL="3708075" indent="0">
              <a:buNone/>
              <a:defRPr sz="3244" b="1"/>
            </a:lvl5pPr>
            <a:lvl6pPr marL="4635094" indent="0">
              <a:buNone/>
              <a:defRPr sz="3244" b="1"/>
            </a:lvl6pPr>
            <a:lvl7pPr marL="5562112" indent="0">
              <a:buNone/>
              <a:defRPr sz="3244" b="1"/>
            </a:lvl7pPr>
            <a:lvl8pPr marL="6489131" indent="0">
              <a:buNone/>
              <a:defRPr sz="3244" b="1"/>
            </a:lvl8pPr>
            <a:lvl9pPr marL="7416150" indent="0">
              <a:buNone/>
              <a:defRPr sz="3244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386085" y="9573214"/>
            <a:ext cx="7882090" cy="1408075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A25D6-C3F7-4C19-98DD-7B5383C418DE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EDF1-8929-40DC-A97B-5620CD7F20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11428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A25D6-C3F7-4C19-98DD-7B5383C418DE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EDF1-8929-40DC-A97B-5620CD7F20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56836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A25D6-C3F7-4C19-98DD-7B5383C418DE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EDF1-8929-40DC-A97B-5620CD7F20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2690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7068" y="1747202"/>
            <a:ext cx="5979766" cy="6115209"/>
          </a:xfrm>
        </p:spPr>
        <p:txBody>
          <a:bodyPr anchor="b"/>
          <a:lstStyle>
            <a:lvl1pPr>
              <a:defRPr sz="6488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2090" y="3773478"/>
            <a:ext cx="9386084" cy="18624694"/>
          </a:xfrm>
        </p:spPr>
        <p:txBody>
          <a:bodyPr/>
          <a:lstStyle>
            <a:lvl1pPr>
              <a:defRPr sz="6488"/>
            </a:lvl1pPr>
            <a:lvl2pPr>
              <a:defRPr sz="5677"/>
            </a:lvl2pPr>
            <a:lvl3pPr>
              <a:defRPr sz="4866"/>
            </a:lvl3pPr>
            <a:lvl4pPr>
              <a:defRPr sz="4055"/>
            </a:lvl4pPr>
            <a:lvl5pPr>
              <a:defRPr sz="4055"/>
            </a:lvl5pPr>
            <a:lvl6pPr>
              <a:defRPr sz="4055"/>
            </a:lvl6pPr>
            <a:lvl7pPr>
              <a:defRPr sz="4055"/>
            </a:lvl7pPr>
            <a:lvl8pPr>
              <a:defRPr sz="4055"/>
            </a:lvl8pPr>
            <a:lvl9pPr>
              <a:defRPr sz="4055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7068" y="7862411"/>
            <a:ext cx="5979766" cy="14566090"/>
          </a:xfrm>
        </p:spPr>
        <p:txBody>
          <a:bodyPr/>
          <a:lstStyle>
            <a:lvl1pPr marL="0" indent="0">
              <a:buNone/>
              <a:defRPr sz="3244"/>
            </a:lvl1pPr>
            <a:lvl2pPr marL="927019" indent="0">
              <a:buNone/>
              <a:defRPr sz="2839"/>
            </a:lvl2pPr>
            <a:lvl3pPr marL="1854037" indent="0">
              <a:buNone/>
              <a:defRPr sz="2433"/>
            </a:lvl3pPr>
            <a:lvl4pPr marL="2781056" indent="0">
              <a:buNone/>
              <a:defRPr sz="2028"/>
            </a:lvl4pPr>
            <a:lvl5pPr marL="3708075" indent="0">
              <a:buNone/>
              <a:defRPr sz="2028"/>
            </a:lvl5pPr>
            <a:lvl6pPr marL="4635094" indent="0">
              <a:buNone/>
              <a:defRPr sz="2028"/>
            </a:lvl6pPr>
            <a:lvl7pPr marL="5562112" indent="0">
              <a:buNone/>
              <a:defRPr sz="2028"/>
            </a:lvl7pPr>
            <a:lvl8pPr marL="6489131" indent="0">
              <a:buNone/>
              <a:defRPr sz="2028"/>
            </a:lvl8pPr>
            <a:lvl9pPr marL="7416150" indent="0">
              <a:buNone/>
              <a:defRPr sz="2028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A25D6-C3F7-4C19-98DD-7B5383C418DE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EDF1-8929-40DC-A97B-5620CD7F20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1386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7068" y="1747202"/>
            <a:ext cx="5979766" cy="6115209"/>
          </a:xfrm>
        </p:spPr>
        <p:txBody>
          <a:bodyPr anchor="b"/>
          <a:lstStyle>
            <a:lvl1pPr>
              <a:defRPr sz="6488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82090" y="3773478"/>
            <a:ext cx="9386084" cy="18624694"/>
          </a:xfrm>
        </p:spPr>
        <p:txBody>
          <a:bodyPr anchor="t"/>
          <a:lstStyle>
            <a:lvl1pPr marL="0" indent="0">
              <a:buNone/>
              <a:defRPr sz="6488"/>
            </a:lvl1pPr>
            <a:lvl2pPr marL="927019" indent="0">
              <a:buNone/>
              <a:defRPr sz="5677"/>
            </a:lvl2pPr>
            <a:lvl3pPr marL="1854037" indent="0">
              <a:buNone/>
              <a:defRPr sz="4866"/>
            </a:lvl3pPr>
            <a:lvl4pPr marL="2781056" indent="0">
              <a:buNone/>
              <a:defRPr sz="4055"/>
            </a:lvl4pPr>
            <a:lvl5pPr marL="3708075" indent="0">
              <a:buNone/>
              <a:defRPr sz="4055"/>
            </a:lvl5pPr>
            <a:lvl6pPr marL="4635094" indent="0">
              <a:buNone/>
              <a:defRPr sz="4055"/>
            </a:lvl6pPr>
            <a:lvl7pPr marL="5562112" indent="0">
              <a:buNone/>
              <a:defRPr sz="4055"/>
            </a:lvl7pPr>
            <a:lvl8pPr marL="6489131" indent="0">
              <a:buNone/>
              <a:defRPr sz="4055"/>
            </a:lvl8pPr>
            <a:lvl9pPr marL="7416150" indent="0">
              <a:buNone/>
              <a:defRPr sz="4055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7068" y="7862411"/>
            <a:ext cx="5979766" cy="14566090"/>
          </a:xfrm>
        </p:spPr>
        <p:txBody>
          <a:bodyPr/>
          <a:lstStyle>
            <a:lvl1pPr marL="0" indent="0">
              <a:buNone/>
              <a:defRPr sz="3244"/>
            </a:lvl1pPr>
            <a:lvl2pPr marL="927019" indent="0">
              <a:buNone/>
              <a:defRPr sz="2839"/>
            </a:lvl2pPr>
            <a:lvl3pPr marL="1854037" indent="0">
              <a:buNone/>
              <a:defRPr sz="2433"/>
            </a:lvl3pPr>
            <a:lvl4pPr marL="2781056" indent="0">
              <a:buNone/>
              <a:defRPr sz="2028"/>
            </a:lvl4pPr>
            <a:lvl5pPr marL="3708075" indent="0">
              <a:buNone/>
              <a:defRPr sz="2028"/>
            </a:lvl5pPr>
            <a:lvl6pPr marL="4635094" indent="0">
              <a:buNone/>
              <a:defRPr sz="2028"/>
            </a:lvl6pPr>
            <a:lvl7pPr marL="5562112" indent="0">
              <a:buNone/>
              <a:defRPr sz="2028"/>
            </a:lvl7pPr>
            <a:lvl8pPr marL="6489131" indent="0">
              <a:buNone/>
              <a:defRPr sz="2028"/>
            </a:lvl8pPr>
            <a:lvl9pPr marL="7416150" indent="0">
              <a:buNone/>
              <a:defRPr sz="2028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A25D6-C3F7-4C19-98DD-7B5383C418DE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EDF1-8929-40DC-A97B-5620CD7F20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2157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A25D6-C3F7-4C19-98DD-7B5383C418DE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EDF1-8929-40DC-A97B-5620CD7F20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28644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267984" y="1395335"/>
            <a:ext cx="3997777" cy="2221010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74655" y="1395335"/>
            <a:ext cx="11761574" cy="22210101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7A25D6-C3F7-4C19-98DD-7B5383C418DE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7EDF1-8929-40DC-A97B-5620CD7F20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6836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74654" y="1395341"/>
            <a:ext cx="15991106" cy="50656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4654" y="6976677"/>
            <a:ext cx="15991106" cy="166287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74653" y="24290974"/>
            <a:ext cx="4171593" cy="13953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7A25D6-C3F7-4C19-98DD-7B5383C418DE}" type="datetimeFigureOut">
              <a:rPr kumimoji="1" lang="ja-JP" altLang="en-US" smtClean="0"/>
              <a:t>2022/2/26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41512" y="24290974"/>
            <a:ext cx="6257389" cy="13953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94167" y="24290974"/>
            <a:ext cx="4171593" cy="13953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F7EDF1-8929-40DC-A97B-5620CD7F20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3559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854037" rtl="0" eaLnBrk="1" latinLnBrk="0" hangingPunct="1">
        <a:lnSpc>
          <a:spcPct val="90000"/>
        </a:lnSpc>
        <a:spcBef>
          <a:spcPct val="0"/>
        </a:spcBef>
        <a:buNone/>
        <a:defRPr kumimoji="1" sz="892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09" indent="-463509" algn="l" defTabSz="1854037" rtl="0" eaLnBrk="1" latinLnBrk="0" hangingPunct="1">
        <a:lnSpc>
          <a:spcPct val="90000"/>
        </a:lnSpc>
        <a:spcBef>
          <a:spcPts val="2028"/>
        </a:spcBef>
        <a:buFont typeface="Arial" panose="020B0604020202020204" pitchFamily="34" charset="0"/>
        <a:buChar char="•"/>
        <a:defRPr kumimoji="1" sz="5677" kern="1200">
          <a:solidFill>
            <a:schemeClr val="tx1"/>
          </a:solidFill>
          <a:latin typeface="+mn-lt"/>
          <a:ea typeface="+mn-ea"/>
          <a:cs typeface="+mn-cs"/>
        </a:defRPr>
      </a:lvl1pPr>
      <a:lvl2pPr marL="1390528" indent="-463509" algn="l" defTabSz="1854037" rtl="0" eaLnBrk="1" latinLnBrk="0" hangingPunct="1">
        <a:lnSpc>
          <a:spcPct val="90000"/>
        </a:lnSpc>
        <a:spcBef>
          <a:spcPts val="1014"/>
        </a:spcBef>
        <a:buFont typeface="Arial" panose="020B0604020202020204" pitchFamily="34" charset="0"/>
        <a:buChar char="•"/>
        <a:defRPr kumimoji="1" sz="4866" kern="1200">
          <a:solidFill>
            <a:schemeClr val="tx1"/>
          </a:solidFill>
          <a:latin typeface="+mn-lt"/>
          <a:ea typeface="+mn-ea"/>
          <a:cs typeface="+mn-cs"/>
        </a:defRPr>
      </a:lvl2pPr>
      <a:lvl3pPr marL="2317547" indent="-463509" algn="l" defTabSz="1854037" rtl="0" eaLnBrk="1" latinLnBrk="0" hangingPunct="1">
        <a:lnSpc>
          <a:spcPct val="90000"/>
        </a:lnSpc>
        <a:spcBef>
          <a:spcPts val="1014"/>
        </a:spcBef>
        <a:buFont typeface="Arial" panose="020B0604020202020204" pitchFamily="34" charset="0"/>
        <a:buChar char="•"/>
        <a:defRPr kumimoji="1" sz="4055" kern="1200">
          <a:solidFill>
            <a:schemeClr val="tx1"/>
          </a:solidFill>
          <a:latin typeface="+mn-lt"/>
          <a:ea typeface="+mn-ea"/>
          <a:cs typeface="+mn-cs"/>
        </a:defRPr>
      </a:lvl3pPr>
      <a:lvl4pPr marL="3244566" indent="-463509" algn="l" defTabSz="1854037" rtl="0" eaLnBrk="1" latinLnBrk="0" hangingPunct="1">
        <a:lnSpc>
          <a:spcPct val="90000"/>
        </a:lnSpc>
        <a:spcBef>
          <a:spcPts val="1014"/>
        </a:spcBef>
        <a:buFont typeface="Arial" panose="020B0604020202020204" pitchFamily="34" charset="0"/>
        <a:buChar char="•"/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4pPr>
      <a:lvl5pPr marL="4171584" indent="-463509" algn="l" defTabSz="1854037" rtl="0" eaLnBrk="1" latinLnBrk="0" hangingPunct="1">
        <a:lnSpc>
          <a:spcPct val="90000"/>
        </a:lnSpc>
        <a:spcBef>
          <a:spcPts val="1014"/>
        </a:spcBef>
        <a:buFont typeface="Arial" panose="020B0604020202020204" pitchFamily="34" charset="0"/>
        <a:buChar char="•"/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5pPr>
      <a:lvl6pPr marL="5098603" indent="-463509" algn="l" defTabSz="1854037" rtl="0" eaLnBrk="1" latinLnBrk="0" hangingPunct="1">
        <a:lnSpc>
          <a:spcPct val="90000"/>
        </a:lnSpc>
        <a:spcBef>
          <a:spcPts val="1014"/>
        </a:spcBef>
        <a:buFont typeface="Arial" panose="020B0604020202020204" pitchFamily="34" charset="0"/>
        <a:buChar char="•"/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6pPr>
      <a:lvl7pPr marL="6025622" indent="-463509" algn="l" defTabSz="1854037" rtl="0" eaLnBrk="1" latinLnBrk="0" hangingPunct="1">
        <a:lnSpc>
          <a:spcPct val="90000"/>
        </a:lnSpc>
        <a:spcBef>
          <a:spcPts val="1014"/>
        </a:spcBef>
        <a:buFont typeface="Arial" panose="020B0604020202020204" pitchFamily="34" charset="0"/>
        <a:buChar char="•"/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7pPr>
      <a:lvl8pPr marL="6952640" indent="-463509" algn="l" defTabSz="1854037" rtl="0" eaLnBrk="1" latinLnBrk="0" hangingPunct="1">
        <a:lnSpc>
          <a:spcPct val="90000"/>
        </a:lnSpc>
        <a:spcBef>
          <a:spcPts val="1014"/>
        </a:spcBef>
        <a:buFont typeface="Arial" panose="020B0604020202020204" pitchFamily="34" charset="0"/>
        <a:buChar char="•"/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8pPr>
      <a:lvl9pPr marL="7879659" indent="-463509" algn="l" defTabSz="1854037" rtl="0" eaLnBrk="1" latinLnBrk="0" hangingPunct="1">
        <a:lnSpc>
          <a:spcPct val="90000"/>
        </a:lnSpc>
        <a:spcBef>
          <a:spcPts val="1014"/>
        </a:spcBef>
        <a:buFont typeface="Arial" panose="020B0604020202020204" pitchFamily="34" charset="0"/>
        <a:buChar char="•"/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54037" rtl="0" eaLnBrk="1" latinLnBrk="0" hangingPunct="1"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1pPr>
      <a:lvl2pPr marL="927019" algn="l" defTabSz="1854037" rtl="0" eaLnBrk="1" latinLnBrk="0" hangingPunct="1"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2pPr>
      <a:lvl3pPr marL="1854037" algn="l" defTabSz="1854037" rtl="0" eaLnBrk="1" latinLnBrk="0" hangingPunct="1"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3pPr>
      <a:lvl4pPr marL="2781056" algn="l" defTabSz="1854037" rtl="0" eaLnBrk="1" latinLnBrk="0" hangingPunct="1"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4pPr>
      <a:lvl5pPr marL="3708075" algn="l" defTabSz="1854037" rtl="0" eaLnBrk="1" latinLnBrk="0" hangingPunct="1"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5pPr>
      <a:lvl6pPr marL="4635094" algn="l" defTabSz="1854037" rtl="0" eaLnBrk="1" latinLnBrk="0" hangingPunct="1"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6pPr>
      <a:lvl7pPr marL="5562112" algn="l" defTabSz="1854037" rtl="0" eaLnBrk="1" latinLnBrk="0" hangingPunct="1"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7pPr>
      <a:lvl8pPr marL="6489131" algn="l" defTabSz="1854037" rtl="0" eaLnBrk="1" latinLnBrk="0" hangingPunct="1"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8pPr>
      <a:lvl9pPr marL="7416150" algn="l" defTabSz="1854037" rtl="0" eaLnBrk="1" latinLnBrk="0" hangingPunct="1">
        <a:defRPr kumimoji="1" sz="36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527916" cy="2620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8311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ユーザー設定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Ｐゴシック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野田 順治</dc:creator>
  <cp:lastModifiedBy>野田 順治</cp:lastModifiedBy>
  <cp:revision>1</cp:revision>
  <dcterms:created xsi:type="dcterms:W3CDTF">2022-02-26T03:16:31Z</dcterms:created>
  <dcterms:modified xsi:type="dcterms:W3CDTF">2022-02-26T03:17:13Z</dcterms:modified>
</cp:coreProperties>
</file>